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64" d="100"/>
          <a:sy n="64" d="100"/>
        </p:scale>
        <p:origin x="102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013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592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43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399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30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938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089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986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890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59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491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3E784-EF0B-4420-96CB-04C19C1EBF2B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460915-6A95-4905-825D-D0376E53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440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AC8E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9863"/>
            <a:ext cx="12192000" cy="651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903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Sirirat Chotchayapinyo</dc:creator>
  <cp:lastModifiedBy>Sirirat Chotchayapinyo</cp:lastModifiedBy>
  <cp:revision>1</cp:revision>
  <dcterms:created xsi:type="dcterms:W3CDTF">2020-03-16T03:29:12Z</dcterms:created>
  <dcterms:modified xsi:type="dcterms:W3CDTF">2020-03-16T03:29:50Z</dcterms:modified>
</cp:coreProperties>
</file>

<file path=docProps/thumbnail.jpeg>
</file>